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64" r:id="rId2"/>
    <p:sldId id="257" r:id="rId3"/>
    <p:sldId id="261" r:id="rId4"/>
    <p:sldId id="263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pAijfP99Ng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9645" y="1763804"/>
            <a:ext cx="10993546" cy="468233"/>
          </a:xfrm>
        </p:spPr>
        <p:txBody>
          <a:bodyPr>
            <a:normAutofit/>
          </a:bodyPr>
          <a:lstStyle/>
          <a:p>
            <a:r>
              <a:rPr lang="en-US" sz="2000" dirty="0"/>
              <a:t>          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55" y="2936728"/>
            <a:ext cx="11260667" cy="3310466"/>
          </a:xfrm>
          <a:prstGeom prst="rect">
            <a:avLst/>
          </a:prstGeom>
        </p:spPr>
      </p:pic>
      <p:pic>
        <p:nvPicPr>
          <p:cNvPr id="14" name="Picture 2" descr="Image result for emoji people">
            <a:extLst>
              <a:ext uri="{FF2B5EF4-FFF2-40B4-BE49-F238E27FC236}">
                <a16:creationId xmlns:a16="http://schemas.microsoft.com/office/drawing/2014/main" id="{EAC193EC-2150-4372-B49C-8996115AA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t="50000" r="26873" b="12148"/>
          <a:stretch/>
        </p:blipFill>
        <p:spPr bwMode="auto">
          <a:xfrm>
            <a:off x="260857" y="669617"/>
            <a:ext cx="2162309" cy="214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moji people">
            <a:extLst>
              <a:ext uri="{FF2B5EF4-FFF2-40B4-BE49-F238E27FC236}">
                <a16:creationId xmlns:a16="http://schemas.microsoft.com/office/drawing/2014/main" id="{FD3B0D9E-E9A7-462A-A240-41895040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46370" r="71554" b="6370"/>
          <a:stretch/>
        </p:blipFill>
        <p:spPr bwMode="auto">
          <a:xfrm>
            <a:off x="9660588" y="620356"/>
            <a:ext cx="2074258" cy="2248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2CD99-24EF-4EBE-8C67-A7AF3A45CBFE}"/>
              </a:ext>
            </a:extLst>
          </p:cNvPr>
          <p:cNvSpPr/>
          <p:nvPr/>
        </p:nvSpPr>
        <p:spPr>
          <a:xfrm>
            <a:off x="2885818" y="1762306"/>
            <a:ext cx="58966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School Counselors: Mrs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James and Mrs.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Boyle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17FE6-B8D8-4B5A-A77C-DFF6681E817A}"/>
              </a:ext>
            </a:extLst>
          </p:cNvPr>
          <p:cNvSpPr/>
          <p:nvPr/>
        </p:nvSpPr>
        <p:spPr>
          <a:xfrm>
            <a:off x="2278283" y="856872"/>
            <a:ext cx="723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EASTVALLEY Counselors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02A93-BB86-4502-A57A-D63C5C07BF8F}"/>
              </a:ext>
            </a:extLst>
          </p:cNvPr>
          <p:cNvSpPr txBox="1"/>
          <p:nvPr/>
        </p:nvSpPr>
        <p:spPr>
          <a:xfrm>
            <a:off x="2012095" y="2721071"/>
            <a:ext cx="7916805" cy="38779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Mrs. Boyle and I hope everyone  is doing well, safe and healthy! 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WELCOME to week two of virtual learning. This week short lesson focuses on the book </a:t>
            </a:r>
            <a:r>
              <a:rPr lang="en-US" sz="2400" b="1" i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Wilma Jean the Worry Machine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everyone has worries as the world around us is changing. The last part of the lesson has Mindfulness relaxation for kids activity.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endParaRPr lang="en-US" sz="1200" dirty="0"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92438"/>
            <a:ext cx="10993549" cy="965242"/>
          </a:xfrm>
        </p:spPr>
        <p:txBody>
          <a:bodyPr>
            <a:normAutofit fontScale="90000"/>
          </a:bodyPr>
          <a:lstStyle/>
          <a:p>
            <a:r>
              <a:rPr lang="en-US" sz="53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WELCOME! </a:t>
            </a:r>
            <a:br>
              <a:rPr lang="en-US" dirty="0"/>
            </a:br>
            <a:r>
              <a:rPr lang="en-US" dirty="0"/>
              <a:t>       To Storytime with the Counselors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9645" y="1763804"/>
            <a:ext cx="10993546" cy="46823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                SEL Learning #2: K-5</a:t>
            </a:r>
            <a:r>
              <a:rPr lang="en-US" sz="2000" baseline="30000" dirty="0"/>
              <a:t>th</a:t>
            </a:r>
            <a:r>
              <a:rPr lang="en-US" sz="2000" dirty="0"/>
              <a:t>  Grades</a:t>
            </a:r>
          </a:p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55" y="2936728"/>
            <a:ext cx="11260667" cy="331046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77B2EF2-1DF5-4086-9BE1-29F281EA4BDE}"/>
              </a:ext>
            </a:extLst>
          </p:cNvPr>
          <p:cNvSpPr/>
          <p:nvPr/>
        </p:nvSpPr>
        <p:spPr>
          <a:xfrm>
            <a:off x="8290949" y="1275059"/>
            <a:ext cx="2121406" cy="2516731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Welcome to Storytime with the counselors.</a:t>
            </a:r>
          </a:p>
        </p:txBody>
      </p:sp>
      <p:pic>
        <p:nvPicPr>
          <p:cNvPr id="14" name="Picture 2" descr="Image result for emoji people">
            <a:extLst>
              <a:ext uri="{FF2B5EF4-FFF2-40B4-BE49-F238E27FC236}">
                <a16:creationId xmlns:a16="http://schemas.microsoft.com/office/drawing/2014/main" id="{EAC193EC-2150-4372-B49C-8996115AA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t="50000" r="26873" b="12148"/>
          <a:stretch/>
        </p:blipFill>
        <p:spPr bwMode="auto">
          <a:xfrm>
            <a:off x="446534" y="4013502"/>
            <a:ext cx="2388106" cy="2374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moji people">
            <a:extLst>
              <a:ext uri="{FF2B5EF4-FFF2-40B4-BE49-F238E27FC236}">
                <a16:creationId xmlns:a16="http://schemas.microsoft.com/office/drawing/2014/main" id="{FD3B0D9E-E9A7-462A-A240-41895040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46370" r="71554" b="6370"/>
          <a:stretch/>
        </p:blipFill>
        <p:spPr bwMode="auto">
          <a:xfrm>
            <a:off x="6890362" y="3960703"/>
            <a:ext cx="2109575" cy="2286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DAEF359-74CE-4679-9E20-91D07BC47C7B}"/>
              </a:ext>
            </a:extLst>
          </p:cNvPr>
          <p:cNvSpPr/>
          <p:nvPr/>
        </p:nvSpPr>
        <p:spPr>
          <a:xfrm>
            <a:off x="2031612" y="2550118"/>
            <a:ext cx="2835663" cy="1822594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Hello, Eastvalley Students.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ilma Jean the Worry Machine">
            <a:hlinkClick r:id="" action="ppaction://media"/>
            <a:extLst>
              <a:ext uri="{FF2B5EF4-FFF2-40B4-BE49-F238E27FC236}">
                <a16:creationId xmlns:a16="http://schemas.microsoft.com/office/drawing/2014/main" id="{687D624C-CD0C-44C7-962A-6D76ACB0DDC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CA9D7B0-05C4-4E5A-A1B1-7989949F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762000"/>
          </a:xfrm>
        </p:spPr>
        <p:txBody>
          <a:bodyPr/>
          <a:lstStyle/>
          <a:p>
            <a:r>
              <a:rPr lang="en-US" dirty="0"/>
              <a:t>K-2</a:t>
            </a:r>
            <a:r>
              <a:rPr lang="en-US" baseline="30000" dirty="0"/>
              <a:t>nd</a:t>
            </a:r>
            <a:r>
              <a:rPr lang="en-US" dirty="0"/>
              <a:t> Grades</a:t>
            </a:r>
          </a:p>
        </p:txBody>
      </p:sp>
      <p:pic>
        <p:nvPicPr>
          <p:cNvPr id="1026" name="Picture 2" descr="Image result for regulation zone activity">
            <a:extLst>
              <a:ext uri="{FF2B5EF4-FFF2-40B4-BE49-F238E27FC236}">
                <a16:creationId xmlns:a16="http://schemas.microsoft.com/office/drawing/2014/main" id="{129163FA-474A-4239-9D00-0F0F45CB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819151"/>
            <a:ext cx="4414313" cy="55530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9F621055-2C90-481B-BE6E-5E9A5C007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08241"/>
            <a:ext cx="3609975" cy="3001392"/>
          </a:xfrm>
        </p:spPr>
        <p:txBody>
          <a:bodyPr>
            <a:normAutofit/>
          </a:bodyPr>
          <a:lstStyle/>
          <a:p>
            <a:r>
              <a:rPr lang="en-US" dirty="0"/>
              <a:t>My Emotions (Feelings):</a:t>
            </a:r>
          </a:p>
          <a:p>
            <a:r>
              <a:rPr lang="en-US" dirty="0"/>
              <a:t>Directions: Take out a piece of paper and draw a picture of how you look when you are </a:t>
            </a:r>
            <a:r>
              <a:rPr lang="en-US" sz="1800" b="1" dirty="0"/>
              <a:t>worried</a:t>
            </a:r>
            <a:r>
              <a:rPr lang="en-US" dirty="0"/>
              <a:t> and one when you are </a:t>
            </a:r>
            <a:r>
              <a:rPr lang="en-US" sz="1800" b="1" dirty="0"/>
              <a:t>happy</a:t>
            </a:r>
            <a:r>
              <a:rPr lang="en-US" dirty="0"/>
              <a:t>. </a:t>
            </a:r>
          </a:p>
          <a:p>
            <a:r>
              <a:rPr lang="en-US" dirty="0"/>
              <a:t>****************************</a:t>
            </a:r>
          </a:p>
          <a:p>
            <a:r>
              <a:rPr lang="en-US" dirty="0"/>
              <a:t>-Practice this Mindfulness activity* </a:t>
            </a:r>
          </a:p>
          <a:p>
            <a:r>
              <a:rPr lang="en-US" dirty="0"/>
              <a:t>-Star Breathing (Last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4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D0A33E25-73B7-4CC0-9875-4906AF42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019175"/>
          </a:xfrm>
        </p:spPr>
        <p:txBody>
          <a:bodyPr/>
          <a:lstStyle/>
          <a:p>
            <a:r>
              <a:rPr lang="en-US" dirty="0"/>
              <a:t>3rd -5</a:t>
            </a:r>
            <a:r>
              <a:rPr lang="en-US" baseline="30000" dirty="0"/>
              <a:t>th</a:t>
            </a:r>
            <a:r>
              <a:rPr lang="en-US" dirty="0"/>
              <a:t> Grade Activity</a:t>
            </a:r>
          </a:p>
        </p:txBody>
      </p:sp>
      <p:pic>
        <p:nvPicPr>
          <p:cNvPr id="1026" name="Picture 2" descr="Image result for activity sheet worry machine, j cook">
            <a:extLst>
              <a:ext uri="{FF2B5EF4-FFF2-40B4-BE49-F238E27FC236}">
                <a16:creationId xmlns:a16="http://schemas.microsoft.com/office/drawing/2014/main" id="{2E470C4A-FF39-4AF8-A0AA-7ACC1FF0B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6146" r="2197" b="14529"/>
          <a:stretch/>
        </p:blipFill>
        <p:spPr bwMode="auto">
          <a:xfrm>
            <a:off x="5626232" y="965198"/>
            <a:ext cx="5151121" cy="49276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2CB305F8-42A6-4505-96CE-7349A1063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903" y="2304155"/>
            <a:ext cx="3667759" cy="3001392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Make a list - </a:t>
            </a:r>
          </a:p>
          <a:p>
            <a:r>
              <a:rPr lang="en-US" sz="2800" dirty="0"/>
              <a:t>Things I Can’t Control</a:t>
            </a:r>
          </a:p>
          <a:p>
            <a:r>
              <a:rPr lang="en-US" sz="3200" dirty="0"/>
              <a:t>Things I Can Control</a:t>
            </a:r>
          </a:p>
          <a:p>
            <a:r>
              <a:rPr lang="en-US" sz="3200" dirty="0"/>
              <a:t>**************************</a:t>
            </a:r>
          </a:p>
          <a:p>
            <a:r>
              <a:rPr lang="en-US" sz="3200" dirty="0"/>
              <a:t>*Practice this Mindfulness activity* </a:t>
            </a:r>
          </a:p>
          <a:p>
            <a:r>
              <a:rPr lang="en-US" sz="3200" dirty="0"/>
              <a:t>-Star Breathing (Last Slide)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F274B8-12DD-4129-9322-ECEB9AE7DFE0}"/>
              </a:ext>
            </a:extLst>
          </p:cNvPr>
          <p:cNvSpPr/>
          <p:nvPr/>
        </p:nvSpPr>
        <p:spPr>
          <a:xfrm>
            <a:off x="8663449" y="2957810"/>
            <a:ext cx="15135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thoughts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E0483-C61E-4221-ACD5-3E90EC35757B}"/>
              </a:ext>
            </a:extLst>
          </p:cNvPr>
          <p:cNvSpPr/>
          <p:nvPr/>
        </p:nvSpPr>
        <p:spPr>
          <a:xfrm>
            <a:off x="6141982" y="2972395"/>
            <a:ext cx="1962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Grown-up issues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98A4EA-5F6A-443D-9CEE-4043D10849BE}"/>
              </a:ext>
            </a:extLst>
          </p:cNvPr>
          <p:cNvSpPr/>
          <p:nvPr/>
        </p:nvSpPr>
        <p:spPr>
          <a:xfrm>
            <a:off x="6096000" y="3428999"/>
            <a:ext cx="22215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people’s 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A97A6-E247-4E76-BEF5-B833F99F19A0}"/>
              </a:ext>
            </a:extLst>
          </p:cNvPr>
          <p:cNvSpPr/>
          <p:nvPr/>
        </p:nvSpPr>
        <p:spPr>
          <a:xfrm>
            <a:off x="8663449" y="3582887"/>
            <a:ext cx="13484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 actions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02A0DA4-3F64-42A6-ACD5-248F207B0BDF}"/>
              </a:ext>
            </a:extLst>
          </p:cNvPr>
          <p:cNvSpPr/>
          <p:nvPr/>
        </p:nvSpPr>
        <p:spPr>
          <a:xfrm rot="998415">
            <a:off x="10654289" y="663809"/>
            <a:ext cx="1318706" cy="172241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Make goals for improving these things!</a:t>
            </a:r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14758EA4-CD3C-47F9-AD7D-3AA5653862BD}"/>
              </a:ext>
            </a:extLst>
          </p:cNvPr>
          <p:cNvSpPr/>
          <p:nvPr/>
        </p:nvSpPr>
        <p:spPr>
          <a:xfrm>
            <a:off x="4475107" y="5381625"/>
            <a:ext cx="1344668" cy="1120774"/>
          </a:xfrm>
          <a:prstGeom prst="accent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Say “good-bye” to these things!</a:t>
            </a:r>
          </a:p>
        </p:txBody>
      </p:sp>
    </p:spTree>
    <p:extLst>
      <p:ext uri="{BB962C8B-B14F-4D97-AF65-F5344CB8AC3E}">
        <p14:creationId xmlns:p14="http://schemas.microsoft.com/office/powerpoint/2010/main" val="43394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activity sheet for worry machine, Julia cook">
            <a:extLst>
              <a:ext uri="{FF2B5EF4-FFF2-40B4-BE49-F238E27FC236}">
                <a16:creationId xmlns:a16="http://schemas.microsoft.com/office/drawing/2014/main" id="{17CD0CCB-9E51-46AD-8FD6-5E518496A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785494"/>
            <a:ext cx="6238240" cy="58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88D8620-DAA9-45EF-9449-DBBDC0C8520A}"/>
              </a:ext>
            </a:extLst>
          </p:cNvPr>
          <p:cNvSpPr/>
          <p:nvPr/>
        </p:nvSpPr>
        <p:spPr>
          <a:xfrm rot="1181351">
            <a:off x="482156" y="1392937"/>
            <a:ext cx="3657600" cy="8191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Draw a STAR and follow the directions.</a:t>
            </a:r>
          </a:p>
        </p:txBody>
      </p:sp>
    </p:spTree>
    <p:extLst>
      <p:ext uri="{BB962C8B-B14F-4D97-AF65-F5344CB8AC3E}">
        <p14:creationId xmlns:p14="http://schemas.microsoft.com/office/powerpoint/2010/main" val="31269590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Widescreen</PresentationFormat>
  <Paragraphs>32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 Rounded MT Bold</vt:lpstr>
      <vt:lpstr>Calibri</vt:lpstr>
      <vt:lpstr>Franklin Gothic Book</vt:lpstr>
      <vt:lpstr>Franklin Gothic Demi</vt:lpstr>
      <vt:lpstr>Wingdings 2</vt:lpstr>
      <vt:lpstr>DividendVTI</vt:lpstr>
      <vt:lpstr>PowerPoint Presentation</vt:lpstr>
      <vt:lpstr>WELCOME!         To Storytime with the Counselors</vt:lpstr>
      <vt:lpstr>PowerPoint Presentation</vt:lpstr>
      <vt:lpstr>K-2nd Grades</vt:lpstr>
      <vt:lpstr>3rd -5th Grade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2020-03-25T12:51:25Z</dcterms:created>
  <dcterms:modified xsi:type="dcterms:W3CDTF">2020-03-27T15:33:34Z</dcterms:modified>
</cp:coreProperties>
</file>