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2" r:id="rId1"/>
  </p:sldMasterIdLst>
  <p:sldIdLst>
    <p:sldId id="264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3/27/2020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Loraine.james@cobbk12.org" TargetMode="External"/><Relationship Id="rId3" Type="http://schemas.openxmlformats.org/officeDocument/2006/relationships/slide" Target="slide2.xml"/><Relationship Id="rId7" Type="http://schemas.openxmlformats.org/officeDocument/2006/relationships/hyperlink" Target="https://childmind.org/article/talking-to-kids-about-the-coronavirus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indheart.co/descargables" TargetMode="External"/><Relationship Id="rId5" Type="http://schemas.openxmlformats.org/officeDocument/2006/relationships/hyperlink" Target="https://www.youtube.com/watch?v=ZD9KNhmOCV4" TargetMode="External"/><Relationship Id="rId4" Type="http://schemas.openxmlformats.org/officeDocument/2006/relationships/hyperlink" Target="youtube.com/watch?v=ZD9KNhmOCV4" TargetMode="External"/><Relationship Id="rId9" Type="http://schemas.openxmlformats.org/officeDocument/2006/relationships/hyperlink" Target="mailto:Kim.boyle@cobbk12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9645" y="1763804"/>
            <a:ext cx="10993546" cy="468233"/>
          </a:xfrm>
        </p:spPr>
        <p:txBody>
          <a:bodyPr>
            <a:normAutofit/>
          </a:bodyPr>
          <a:lstStyle/>
          <a:p>
            <a:r>
              <a:rPr lang="en-US" sz="2000" dirty="0"/>
              <a:t>               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455" y="2936728"/>
            <a:ext cx="11260667" cy="3310466"/>
          </a:xfrm>
          <a:prstGeom prst="rect">
            <a:avLst/>
          </a:prstGeom>
        </p:spPr>
      </p:pic>
      <p:pic>
        <p:nvPicPr>
          <p:cNvPr id="14" name="Picture 2" descr="Image result for emoji people">
            <a:extLst>
              <a:ext uri="{FF2B5EF4-FFF2-40B4-BE49-F238E27FC236}">
                <a16:creationId xmlns:a16="http://schemas.microsoft.com/office/drawing/2014/main" id="{EAC193EC-2150-4372-B49C-8996115AA4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73" t="50000" r="26873" b="12148"/>
          <a:stretch/>
        </p:blipFill>
        <p:spPr bwMode="auto">
          <a:xfrm>
            <a:off x="260857" y="669617"/>
            <a:ext cx="2162309" cy="21496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mage result for emoji people">
            <a:extLst>
              <a:ext uri="{FF2B5EF4-FFF2-40B4-BE49-F238E27FC236}">
                <a16:creationId xmlns:a16="http://schemas.microsoft.com/office/drawing/2014/main" id="{FD3B0D9E-E9A7-462A-A240-4189504098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46370" r="71554" b="6370"/>
          <a:stretch/>
        </p:blipFill>
        <p:spPr bwMode="auto">
          <a:xfrm>
            <a:off x="9660588" y="620356"/>
            <a:ext cx="2074258" cy="22482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532CD99-24EF-4EBE-8C67-A7AF3A45CBFE}"/>
              </a:ext>
            </a:extLst>
          </p:cNvPr>
          <p:cNvSpPr/>
          <p:nvPr/>
        </p:nvSpPr>
        <p:spPr>
          <a:xfrm>
            <a:off x="2627639" y="1314004"/>
            <a:ext cx="589667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Prof. School Counselors: Mrs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James and Mrs. </a:t>
            </a:r>
            <a:r>
              <a:rPr lang="en-US" sz="2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Boyle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17FE6-B8D8-4B5A-A77C-DFF6681E817A}"/>
              </a:ext>
            </a:extLst>
          </p:cNvPr>
          <p:cNvSpPr/>
          <p:nvPr/>
        </p:nvSpPr>
        <p:spPr>
          <a:xfrm>
            <a:off x="2216569" y="561764"/>
            <a:ext cx="7239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EASTVALLEY Counselors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9E02A93-BB86-4502-A57A-D63C5C07BF8F}"/>
              </a:ext>
            </a:extLst>
          </p:cNvPr>
          <p:cNvSpPr txBox="1"/>
          <p:nvPr/>
        </p:nvSpPr>
        <p:spPr>
          <a:xfrm>
            <a:off x="2012095" y="2721071"/>
            <a:ext cx="7916805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>
              <a:solidFill>
                <a:schemeClr val="bg1">
                  <a:lumMod val="95000"/>
                </a:schemeClr>
              </a:solidFill>
              <a:latin typeface="Arial Rounded MT Bold" panose="020F07040305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Hello Eastvalley Parents, 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First and foremost, Mrs. Boyle and I hope everyone is safety and Healthy.</a:t>
            </a:r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There is a lot going on right now and it is overwhelming for both adults and children. Here are some resources that can help you as you child ask questions. </a:t>
            </a:r>
          </a:p>
          <a:p>
            <a:endParaRPr lang="en-US" dirty="0"/>
          </a:p>
          <a:p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C138907-B992-42A9-BF54-F2BB559C0084}"/>
              </a:ext>
            </a:extLst>
          </p:cNvPr>
          <p:cNvSpPr/>
          <p:nvPr/>
        </p:nvSpPr>
        <p:spPr>
          <a:xfrm>
            <a:off x="2689260" y="1764684"/>
            <a:ext cx="67052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Talking to Kids About the Coronavirus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6840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omputer virus internet security Royalty Free Vector Image">
            <a:extLst>
              <a:ext uri="{FF2B5EF4-FFF2-40B4-BE49-F238E27FC236}">
                <a16:creationId xmlns:a16="http://schemas.microsoft.com/office/drawing/2014/main" id="{0A08986B-4280-416C-BD25-873656DAD1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14" b="10950"/>
          <a:stretch/>
        </p:blipFill>
        <p:spPr bwMode="auto">
          <a:xfrm>
            <a:off x="260218" y="646034"/>
            <a:ext cx="467803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122ACF96-0BBA-495E-9B28-96F156D8BF2F}"/>
              </a:ext>
            </a:extLst>
          </p:cNvPr>
          <p:cNvSpPr/>
          <p:nvPr/>
        </p:nvSpPr>
        <p:spPr>
          <a:xfrm>
            <a:off x="4663050" y="646034"/>
            <a:ext cx="60661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Children’s Books and Resources</a:t>
            </a:r>
          </a:p>
        </p:txBody>
      </p:sp>
      <p:sp>
        <p:nvSpPr>
          <p:cNvPr id="4" name="TextBox 3">
            <a:hlinkClick r:id="rId4" action="ppaction://hlinkfile"/>
            <a:extLst>
              <a:ext uri="{FF2B5EF4-FFF2-40B4-BE49-F238E27FC236}">
                <a16:creationId xmlns:a16="http://schemas.microsoft.com/office/drawing/2014/main" id="{E6A50D1C-74A5-41EA-BABB-E645CF153E84}"/>
              </a:ext>
            </a:extLst>
          </p:cNvPr>
          <p:cNvSpPr txBox="1"/>
          <p:nvPr/>
        </p:nvSpPr>
        <p:spPr>
          <a:xfrm>
            <a:off x="5048250" y="1428750"/>
            <a:ext cx="606614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The Yucky Bug by Julia Cook</a:t>
            </a:r>
          </a:p>
          <a:p>
            <a:r>
              <a:rPr lang="en-US" dirty="0"/>
              <a:t>An online children storybook for kids about Coronavirus.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79E31F-9D3A-49D4-AEAB-FDA884A83806}"/>
              </a:ext>
            </a:extLst>
          </p:cNvPr>
          <p:cNvSpPr/>
          <p:nvPr/>
        </p:nvSpPr>
        <p:spPr>
          <a:xfrm>
            <a:off x="5048250" y="2139434"/>
            <a:ext cx="52957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https://www.youtube.com/watch?v=ZD9KNhmOCV4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C083A-DAE0-4B49-B768-020CBF4E9E9C}"/>
              </a:ext>
            </a:extLst>
          </p:cNvPr>
          <p:cNvSpPr txBox="1"/>
          <p:nvPr/>
        </p:nvSpPr>
        <p:spPr>
          <a:xfrm>
            <a:off x="4875871" y="2757785"/>
            <a:ext cx="5889113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Another Children’s book/PDF from Mind Heart.</a:t>
            </a:r>
          </a:p>
          <a:p>
            <a:r>
              <a:rPr lang="en-US" dirty="0"/>
              <a:t>The PDF is available in serval languages including English, </a:t>
            </a:r>
          </a:p>
          <a:p>
            <a:r>
              <a:rPr lang="en-US" dirty="0"/>
              <a:t>Spanish, Portuguese &amp; French.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049415A-1651-44D6-9CC5-5AB31EE1508E}"/>
              </a:ext>
            </a:extLst>
          </p:cNvPr>
          <p:cNvSpPr/>
          <p:nvPr/>
        </p:nvSpPr>
        <p:spPr>
          <a:xfrm>
            <a:off x="5095875" y="3698617"/>
            <a:ext cx="415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https://www.mindheart.co/descargables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52AF7C-C2C5-448E-B99B-1602C05A8E09}"/>
              </a:ext>
            </a:extLst>
          </p:cNvPr>
          <p:cNvSpPr txBox="1"/>
          <p:nvPr/>
        </p:nvSpPr>
        <p:spPr>
          <a:xfrm>
            <a:off x="4765869" y="4413350"/>
            <a:ext cx="6784230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Click here to read about TIPS from Child Mind Institute </a:t>
            </a:r>
          </a:p>
          <a:p>
            <a:r>
              <a:rPr lang="en-US" sz="2000" dirty="0">
                <a:latin typeface="Aharoni" panose="02010803020104030203" pitchFamily="2" charset="-79"/>
                <a:cs typeface="Aharoni" panose="02010803020104030203" pitchFamily="2" charset="-79"/>
              </a:rPr>
              <a:t>on Talking to Kids about </a:t>
            </a:r>
            <a:r>
              <a:rPr lang="en-US" sz="2000" dirty="0">
                <a:ln w="9525">
                  <a:solidFill>
                    <a:schemeClr val="bg1"/>
                  </a:solidFill>
                  <a:prstDash val="solid"/>
                </a:ln>
                <a:latin typeface="Aharoni" panose="02010803020104030203" pitchFamily="2" charset="-79"/>
                <a:cs typeface="Aharoni" panose="02010803020104030203" pitchFamily="2" charset="-79"/>
              </a:rPr>
              <a:t>Coronavirus.</a:t>
            </a:r>
            <a:endParaRPr lang="en-US" sz="20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endParaRPr lang="en-US" dirty="0"/>
          </a:p>
          <a:p>
            <a:r>
              <a:rPr lang="en-US" dirty="0">
                <a:hlinkClick r:id="rId7"/>
              </a:rPr>
              <a:t>https://childmind.org/article/talking-to-kids-about-the-coronavirus/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F63C6B-316F-4C42-87BC-1546EAD6DDAB}"/>
              </a:ext>
            </a:extLst>
          </p:cNvPr>
          <p:cNvSpPr txBox="1"/>
          <p:nvPr/>
        </p:nvSpPr>
        <p:spPr>
          <a:xfrm>
            <a:off x="386800" y="5792390"/>
            <a:ext cx="11163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need assistance, your school counselors are here to help! During the school closings, we are sill available for  consultation. Please reach out to us by email for information and/or appointments.</a:t>
            </a:r>
          </a:p>
          <a:p>
            <a:r>
              <a:rPr lang="en-US" dirty="0">
                <a:hlinkClick r:id="rId8"/>
              </a:rPr>
              <a:t>Loraine.james@cobbk12.org</a:t>
            </a:r>
            <a:r>
              <a:rPr lang="en-US" dirty="0"/>
              <a:t>                                         </a:t>
            </a:r>
            <a:r>
              <a:rPr lang="en-US" dirty="0">
                <a:hlinkClick r:id="rId9"/>
              </a:rPr>
              <a:t>Kim.boyle@cobbk12.org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5949420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UR.pptx" id="{C8B94E25-33BD-45D5-BF09-DFDE6F66F827}" vid="{3906A810-667D-48F7-952C-A904CEA9ED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Future forward</Template>
  <TotalTime>0</TotalTime>
  <Words>219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Aharoni</vt:lpstr>
      <vt:lpstr>Arial Rounded MT Bold</vt:lpstr>
      <vt:lpstr>Calibri</vt:lpstr>
      <vt:lpstr>Franklin Gothic Book</vt:lpstr>
      <vt:lpstr>Franklin Gothic Demi</vt:lpstr>
      <vt:lpstr>Wingdings 2</vt:lpstr>
      <vt:lpstr>DividendVTI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2020-03-25T14:13:19Z</dcterms:created>
  <dcterms:modified xsi:type="dcterms:W3CDTF">2020-03-27T15:30:54Z</dcterms:modified>
</cp:coreProperties>
</file>